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67" r:id="rId4"/>
    <p:sldId id="268" r:id="rId5"/>
    <p:sldId id="269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47" d="100"/>
          <a:sy n="47" d="100"/>
        </p:scale>
        <p:origin x="77" y="7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1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jpe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7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CB5A43C-7197-47E6-912D-F9A5F2AFA2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F601D88E-60A9-413D-B05B-6D491B33D082}"/>
              </a:ext>
            </a:extLst>
          </p:cNvPr>
          <p:cNvSpPr txBox="1">
            <a:spLocks/>
          </p:cNvSpPr>
          <p:nvPr/>
        </p:nvSpPr>
        <p:spPr>
          <a:xfrm>
            <a:off x="2274236" y="454941"/>
            <a:ext cx="4114800" cy="70767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Le speed booking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8C4262B4-CAD4-4C01-A06F-9C0FE7B9F74E}"/>
              </a:ext>
            </a:extLst>
          </p:cNvPr>
          <p:cNvSpPr txBox="1">
            <a:spLocks/>
          </p:cNvSpPr>
          <p:nvPr/>
        </p:nvSpPr>
        <p:spPr>
          <a:xfrm>
            <a:off x="2274236" y="1404825"/>
            <a:ext cx="8219256" cy="15335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Attention, tu n’as que 2 minutes pour présenter ton livre et donner envie à tes camarades de le lire !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C’est parti ! </a:t>
            </a: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D4F69824-684E-462C-B142-9E39BA789B10}"/>
              </a:ext>
            </a:extLst>
          </p:cNvPr>
          <p:cNvSpPr txBox="1">
            <a:spLocks/>
          </p:cNvSpPr>
          <p:nvPr/>
        </p:nvSpPr>
        <p:spPr>
          <a:xfrm>
            <a:off x="2302329" y="6039410"/>
            <a:ext cx="6851104" cy="5597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400" b="0" i="1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2 : Je présente un travail</a:t>
            </a:r>
            <a:endParaRPr kumimoji="0" lang="fr-FR" sz="24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1" name="Picture 2" descr="Raconter Des Histoires, Fantaisie">
            <a:extLst>
              <a:ext uri="{FF2B5EF4-FFF2-40B4-BE49-F238E27FC236}">
                <a16:creationId xmlns:a16="http://schemas.microsoft.com/office/drawing/2014/main" id="{AC946E39-7E6E-437C-841C-0FBE3ECF44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8764" y="2998012"/>
            <a:ext cx="4496730" cy="2531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647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96BE27B0-4982-454C-94CF-EB6466E0583D}"/>
              </a:ext>
            </a:extLst>
          </p:cNvPr>
          <p:cNvSpPr txBox="1">
            <a:spLocks/>
          </p:cNvSpPr>
          <p:nvPr/>
        </p:nvSpPr>
        <p:spPr>
          <a:xfrm>
            <a:off x="1765176" y="376753"/>
            <a:ext cx="4186808" cy="70767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La foire aux questions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DAC52891-07FE-42CF-B6A9-234F53F439E0}"/>
              </a:ext>
            </a:extLst>
          </p:cNvPr>
          <p:cNvSpPr txBox="1">
            <a:spLocks/>
          </p:cNvSpPr>
          <p:nvPr/>
        </p:nvSpPr>
        <p:spPr>
          <a:xfrm>
            <a:off x="1284107" y="1224644"/>
            <a:ext cx="4186808" cy="52566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Une partie rapide de la foire aux questions.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sz="2000" dirty="0">
              <a:solidFill>
                <a:sysClr val="windowText" lastClr="000000"/>
              </a:solidFill>
              <a:latin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sz="2000" dirty="0">
              <a:solidFill>
                <a:sysClr val="windowText" lastClr="000000"/>
              </a:solidFill>
              <a:latin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sz="2000" dirty="0">
              <a:solidFill>
                <a:sysClr val="windowText" lastClr="000000"/>
              </a:solidFill>
              <a:latin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3 Je participe à des échanges.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G6 G14 Je pose des questions (phrases interrogatives)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27457154-0CDC-453C-A6C1-E7927E9EB6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777342">
            <a:off x="7634951" y="507478"/>
            <a:ext cx="2758095" cy="2142121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A6CD6348-A86A-4DA8-B2F5-5E2AEE9200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072099">
            <a:off x="2552765" y="2077673"/>
            <a:ext cx="2699934" cy="207549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C1117A86-CEEB-4452-A395-B5A3BFE96C2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710377">
            <a:off x="8949910" y="2693180"/>
            <a:ext cx="2392135" cy="1845588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B5B568DF-8522-4697-A9A0-C3FB6C13873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58397" y="3429000"/>
            <a:ext cx="2758095" cy="2112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8F069319-D3F9-4AE9-99B1-F750DC9DC633}"/>
              </a:ext>
            </a:extLst>
          </p:cNvPr>
          <p:cNvSpPr txBox="1">
            <a:spLocks/>
          </p:cNvSpPr>
          <p:nvPr/>
        </p:nvSpPr>
        <p:spPr>
          <a:xfrm>
            <a:off x="1532163" y="430566"/>
            <a:ext cx="4167480" cy="94401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CM1 : Memory </a:t>
            </a:r>
            <a:br>
              <a:rPr kumimoji="0" lang="fr-FR" sz="32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fr-FR" sz="32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Synonymes Antonymes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029D263F-EF18-4784-B0CA-957A90C55B56}"/>
              </a:ext>
            </a:extLst>
          </p:cNvPr>
          <p:cNvSpPr txBox="1">
            <a:spLocks/>
          </p:cNvSpPr>
          <p:nvPr/>
        </p:nvSpPr>
        <p:spPr>
          <a:xfrm>
            <a:off x="1002491" y="5555809"/>
            <a:ext cx="5538819" cy="8716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4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V6 J’utilise des synonymes V7 antonymes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B4A8AA33-0293-4F9E-A796-9E210BAA6AB2}"/>
              </a:ext>
            </a:extLst>
          </p:cNvPr>
          <p:cNvSpPr txBox="1">
            <a:spLocks/>
          </p:cNvSpPr>
          <p:nvPr/>
        </p:nvSpPr>
        <p:spPr>
          <a:xfrm>
            <a:off x="6096000" y="445982"/>
            <a:ext cx="4167480" cy="94401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3200" dirty="0">
                <a:solidFill>
                  <a:prstClr val="black"/>
                </a:solidFill>
                <a:latin typeface="Calibri"/>
              </a:rPr>
              <a:t>CM2 : </a:t>
            </a:r>
          </a:p>
          <a:p>
            <a:pPr algn="ctr"/>
            <a:r>
              <a:rPr lang="fr-FR" sz="3200" dirty="0">
                <a:solidFill>
                  <a:prstClr val="black"/>
                </a:solidFill>
                <a:latin typeface="Calibri"/>
              </a:rPr>
              <a:t>À la dérive</a:t>
            </a:r>
          </a:p>
        </p:txBody>
      </p:sp>
      <p:sp>
        <p:nvSpPr>
          <p:cNvPr id="11" name="Espace réservé du texte 3">
            <a:extLst>
              <a:ext uri="{FF2B5EF4-FFF2-40B4-BE49-F238E27FC236}">
                <a16:creationId xmlns:a16="http://schemas.microsoft.com/office/drawing/2014/main" id="{D3E06BEB-0025-4246-8D47-E1B095C616B3}"/>
              </a:ext>
            </a:extLst>
          </p:cNvPr>
          <p:cNvSpPr txBox="1">
            <a:spLocks/>
          </p:cNvSpPr>
          <p:nvPr/>
        </p:nvSpPr>
        <p:spPr>
          <a:xfrm>
            <a:off x="6653181" y="5794053"/>
            <a:ext cx="5538819" cy="8716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4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V5 Je regroupe des mots par famille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F1E9203B-56A5-485B-9BB6-7AC3CAFED2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79740" y="1825805"/>
            <a:ext cx="2843379" cy="2236792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691FB2E3-4E35-4D1F-BB5D-79AC50EC58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25656" y="3429000"/>
            <a:ext cx="2096934" cy="1585655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04CB55AB-E0A0-4CA8-8844-E2D65FBAAD0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0726001">
            <a:off x="1223912" y="2504814"/>
            <a:ext cx="2316309" cy="2316309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021A43CB-C797-467E-91CF-C95220575C9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811214">
            <a:off x="3254669" y="2065353"/>
            <a:ext cx="2327794" cy="2349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8906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F419FF56-C6DB-4BC9-AF0E-7DC011259E5E}"/>
              </a:ext>
            </a:extLst>
          </p:cNvPr>
          <p:cNvSpPr txBox="1">
            <a:spLocks/>
          </p:cNvSpPr>
          <p:nvPr/>
        </p:nvSpPr>
        <p:spPr>
          <a:xfrm>
            <a:off x="1465158" y="116985"/>
            <a:ext cx="5408663" cy="65799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Mine de rien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7250DDB3-3E87-42A4-9D7D-DFE4821E6D4F}"/>
              </a:ext>
            </a:extLst>
          </p:cNvPr>
          <p:cNvSpPr txBox="1">
            <a:spLocks/>
          </p:cNvSpPr>
          <p:nvPr/>
        </p:nvSpPr>
        <p:spPr>
          <a:xfrm>
            <a:off x="1480776" y="5514138"/>
            <a:ext cx="5609069" cy="8716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0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400" b="0" i="1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3 : Je participe à des échanges</a:t>
            </a:r>
            <a:endParaRPr kumimoji="0" lang="fr-FR" sz="24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B8AFA95C-430A-43EC-9168-14C49E36C8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4182" y="445981"/>
            <a:ext cx="5842760" cy="5513947"/>
          </a:xfrm>
          <a:prstGeom prst="rect">
            <a:avLst/>
          </a:prstGeom>
        </p:spPr>
      </p:pic>
      <p:pic>
        <p:nvPicPr>
          <p:cNvPr id="21" name="Picture 10" descr="Bitcoin, Btc, Eth, Crypto, Mining, Mine">
            <a:extLst>
              <a:ext uri="{FF2B5EF4-FFF2-40B4-BE49-F238E27FC236}">
                <a16:creationId xmlns:a16="http://schemas.microsoft.com/office/drawing/2014/main" id="{FCF168B0-4017-4565-8C88-91054224E2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4915" y="1216597"/>
            <a:ext cx="3855923" cy="3855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Diamond, Precious Stone, Gem, Gem Stone">
            <a:extLst>
              <a:ext uri="{FF2B5EF4-FFF2-40B4-BE49-F238E27FC236}">
                <a16:creationId xmlns:a16="http://schemas.microsoft.com/office/drawing/2014/main" id="{5E95793D-8D90-423B-9C7B-0A8950F901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4387">
            <a:off x="3365087" y="3881226"/>
            <a:ext cx="731751" cy="459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16" descr="Diamond, Jewel, Gem, Stone, Luxury, Jewelry, Brilliant">
            <a:extLst>
              <a:ext uri="{FF2B5EF4-FFF2-40B4-BE49-F238E27FC236}">
                <a16:creationId xmlns:a16="http://schemas.microsoft.com/office/drawing/2014/main" id="{1C8C731B-FD28-4324-A923-B70908124A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55403">
            <a:off x="1837891" y="3701221"/>
            <a:ext cx="768029" cy="627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18" descr="Red, Gems, Ruby, Stones, Minerals, Precious, Crystals">
            <a:extLst>
              <a:ext uri="{FF2B5EF4-FFF2-40B4-BE49-F238E27FC236}">
                <a16:creationId xmlns:a16="http://schemas.microsoft.com/office/drawing/2014/main" id="{A610530E-149E-421E-99CE-A2AA8C745A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9579" y="3550963"/>
            <a:ext cx="417041" cy="464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6" descr="Diamond, Gem, Gemstone, Jewel, Polished">
            <a:extLst>
              <a:ext uri="{FF2B5EF4-FFF2-40B4-BE49-F238E27FC236}">
                <a16:creationId xmlns:a16="http://schemas.microsoft.com/office/drawing/2014/main" id="{AE08D3F9-0244-43E7-8C32-D57707EF34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947" y="4015058"/>
            <a:ext cx="540716" cy="539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8" descr="Yellow, Mineral, Natural, Stone, Rock, Mine, Shiny">
            <a:extLst>
              <a:ext uri="{FF2B5EF4-FFF2-40B4-BE49-F238E27FC236}">
                <a16:creationId xmlns:a16="http://schemas.microsoft.com/office/drawing/2014/main" id="{7D9E23EE-7040-4433-A992-C395505543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9260" y="3888336"/>
            <a:ext cx="502458" cy="541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30" descr="Amethyst, Crystal, Diamond, Emerald, Gemstone, Jewel">
            <a:extLst>
              <a:ext uri="{FF2B5EF4-FFF2-40B4-BE49-F238E27FC236}">
                <a16:creationId xmlns:a16="http://schemas.microsoft.com/office/drawing/2014/main" id="{E0A15C6F-A2E4-43C1-BCD9-BD3B65C25E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3212" y="3644416"/>
            <a:ext cx="611560" cy="455485"/>
          </a:xfrm>
          <a:prstGeom prst="rect">
            <a:avLst/>
          </a:prstGeom>
          <a:noFill/>
          <a:effectLst>
            <a:glow>
              <a:srgbClr val="4F81BD">
                <a:alpha val="40000"/>
              </a:srgbClr>
            </a:glow>
            <a:outerShdw dist="50800" dir="5400000" sx="85000" sy="85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46391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114</Words>
  <Application>Microsoft Office PowerPoint</Application>
  <PresentationFormat>Grand écran</PresentationFormat>
  <Paragraphs>33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Activités d’oral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20</cp:revision>
  <dcterms:created xsi:type="dcterms:W3CDTF">2021-07-17T07:25:24Z</dcterms:created>
  <dcterms:modified xsi:type="dcterms:W3CDTF">2022-02-15T18:52:03Z</dcterms:modified>
</cp:coreProperties>
</file>